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-336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76CD-A4B0-4A53-B901-7FB4B4B306D3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E6F7-EAEA-4431-A925-BB6224B0D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7860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76CD-A4B0-4A53-B901-7FB4B4B306D3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E6F7-EAEA-4431-A925-BB6224B0D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513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76CD-A4B0-4A53-B901-7FB4B4B306D3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E6F7-EAEA-4431-A925-BB6224B0D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982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76CD-A4B0-4A53-B901-7FB4B4B306D3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E6F7-EAEA-4431-A925-BB6224B0D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221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76CD-A4B0-4A53-B901-7FB4B4B306D3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E6F7-EAEA-4431-A925-BB6224B0D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712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76CD-A4B0-4A53-B901-7FB4B4B306D3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E6F7-EAEA-4431-A925-BB6224B0D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602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76CD-A4B0-4A53-B901-7FB4B4B306D3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E6F7-EAEA-4431-A925-BB6224B0D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2308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76CD-A4B0-4A53-B901-7FB4B4B306D3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E6F7-EAEA-4431-A925-BB6224B0D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31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76CD-A4B0-4A53-B901-7FB4B4B306D3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E6F7-EAEA-4431-A925-BB6224B0D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606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76CD-A4B0-4A53-B901-7FB4B4B306D3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E6F7-EAEA-4431-A925-BB6224B0D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960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676CD-A4B0-4A53-B901-7FB4B4B306D3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E6F7-EAEA-4431-A925-BB6224B0D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091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676CD-A4B0-4A53-B901-7FB4B4B306D3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4E6F7-EAEA-4431-A925-BB6224B0DD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06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emf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457" y="3506734"/>
            <a:ext cx="1092814" cy="1070662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875" y="3506734"/>
            <a:ext cx="1056935" cy="2042387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981" y="3420743"/>
            <a:ext cx="1949708" cy="1316839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1012" y="3506734"/>
            <a:ext cx="1043087" cy="1341713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301" y="3506734"/>
            <a:ext cx="1088372" cy="1469303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05" y="4964045"/>
            <a:ext cx="2046820" cy="325951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75" y="5773903"/>
            <a:ext cx="1596917" cy="415242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7072" y="5616489"/>
            <a:ext cx="1344072" cy="60855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023" y="5549121"/>
            <a:ext cx="1272236" cy="905956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636" y="5494884"/>
            <a:ext cx="1015701" cy="645361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8301" y="3506734"/>
            <a:ext cx="1046368" cy="1341713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107072" y="4848447"/>
            <a:ext cx="1487584" cy="405717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996014" y="4779423"/>
            <a:ext cx="1501566" cy="463459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28" y="3607541"/>
            <a:ext cx="2117724" cy="86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9824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Martine DUBERTRAND</dc:creator>
  <cp:lastModifiedBy>Martine DUBERTRAND</cp:lastModifiedBy>
  <cp:revision>3</cp:revision>
  <dcterms:created xsi:type="dcterms:W3CDTF">2018-03-01T16:36:55Z</dcterms:created>
  <dcterms:modified xsi:type="dcterms:W3CDTF">2018-03-01T17:17:18Z</dcterms:modified>
</cp:coreProperties>
</file>