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33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86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51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98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21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1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0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30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1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60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96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09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76CD-A4B0-4A53-B901-7FB4B4B306D3}" type="datetimeFigureOut">
              <a:rPr lang="fr-FR" smtClean="0"/>
              <a:t>01/03/2018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E6F7-EAEA-4431-A925-BB6224B0D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6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57" y="3506734"/>
            <a:ext cx="1092814" cy="107066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875" y="3506734"/>
            <a:ext cx="1056935" cy="204238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81" y="3420743"/>
            <a:ext cx="1949708" cy="131683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012" y="3506734"/>
            <a:ext cx="1043087" cy="134171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01" y="3506734"/>
            <a:ext cx="1088372" cy="14693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5" y="4964045"/>
            <a:ext cx="2046820" cy="32595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75" y="5773903"/>
            <a:ext cx="1596917" cy="41524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072" y="5616489"/>
            <a:ext cx="1344072" cy="60855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023" y="5549121"/>
            <a:ext cx="1272236" cy="90595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636" y="5494884"/>
            <a:ext cx="1015701" cy="64536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301" y="3506734"/>
            <a:ext cx="1046368" cy="134171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07072" y="4848447"/>
            <a:ext cx="1487584" cy="40571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96014" y="4779423"/>
            <a:ext cx="1501566" cy="46345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28" y="3607541"/>
            <a:ext cx="2117724" cy="86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824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 DUBERTRAND</dc:creator>
  <cp:lastModifiedBy>Martine DUBERTRAND</cp:lastModifiedBy>
  <cp:revision>3</cp:revision>
  <dcterms:created xsi:type="dcterms:W3CDTF">2018-03-01T16:36:55Z</dcterms:created>
  <dcterms:modified xsi:type="dcterms:W3CDTF">2018-03-01T17:17:18Z</dcterms:modified>
</cp:coreProperties>
</file>